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7" r:id="rId3"/>
    <p:sldId id="278" r:id="rId4"/>
    <p:sldId id="279" r:id="rId5"/>
    <p:sldId id="280" r:id="rId6"/>
    <p:sldId id="296" r:id="rId7"/>
    <p:sldId id="281" r:id="rId8"/>
    <p:sldId id="282" r:id="rId9"/>
    <p:sldId id="284" r:id="rId10"/>
    <p:sldId id="285" r:id="rId11"/>
    <p:sldId id="286" r:id="rId12"/>
    <p:sldId id="287" r:id="rId13"/>
    <p:sldId id="294" r:id="rId1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5"/>
    <p:restoredTop sz="94708"/>
  </p:normalViewPr>
  <p:slideViewPr>
    <p:cSldViewPr snapToGrid="0" snapToObjects="1">
      <p:cViewPr varScale="1">
        <p:scale>
          <a:sx n="102" d="100"/>
          <a:sy n="102" d="100"/>
        </p:scale>
        <p:origin x="1062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0CCE75-FCC3-FC45-BD08-F4115CD8FB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F8FB8-00BA-F04B-9A4C-9C9C846F9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98E449B-0263-0A49-978F-9AD1B19C431B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4355A-AF7E-3E43-8CBE-DC07400A2E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BF63-C7C8-EF46-830D-08A2E2A710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35EA3B2C-D797-8C48-A94D-3479032274D7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BD88CC-0924-3F44-901D-72B7DBDD8E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02666-F38B-8641-86C0-7065D40578D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FDC584-648D-BA49-8382-6BA7A445B81B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2E60B42-4B24-A045-B7FC-385E562894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234150-DF5B-FE4F-B666-A097C0B7B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  <a:endParaRPr lang="en-US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E61A1-B5B5-D645-9169-CE86B486FF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782BE-1F98-A24F-9BD0-C61CD9CBA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BCC423C3-B44C-1B4D-B366-D7437ED754BA}" type="slidenum">
              <a:rPr lang="en-US" altLang="en-US"/>
              <a:pPr/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8B2AA-5FD0-7267-4404-236EE50BF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E3B69-0DAC-4C47-A6E3-6B5A49047643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95078-05AE-F55E-69CA-367E020DC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9CBA7-E8CC-4B16-9B5F-4A36BE1F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2F23A-4286-EC4B-B133-709BBD3C0A2A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70618"/>
      </p:ext>
    </p:extLst>
  </p:cSld>
  <p:clrMapOvr>
    <a:masterClrMapping/>
  </p:clrMapOvr>
  <p:transition advClick="0" advTm="20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73F2F-2BEF-843C-A3F0-44A3C030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DFD7E-577A-5B4B-A9E8-D216B356AB7B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F91CA-D712-05EF-2781-05137B14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37FC4-B047-59E6-4456-FCDA4B71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16ADD-3BE7-D24E-8548-910E36F253A1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402767"/>
      </p:ext>
    </p:extLst>
  </p:cSld>
  <p:clrMapOvr>
    <a:masterClrMapping/>
  </p:clrMapOvr>
  <p:transition advClick="0" advTm="20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CEBB-356D-3C91-FC1D-9FF16592C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54BDB-A9A6-FB43-935A-A408C99EAF2E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4313-93B4-A861-7BD1-C5F56D50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A02E9-CA31-B35E-8974-836D1787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6E1AA-9669-A744-9165-1C5DB2FF605F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8064"/>
      </p:ext>
    </p:extLst>
  </p:cSld>
  <p:clrMapOvr>
    <a:masterClrMapping/>
  </p:clrMapOvr>
  <p:transition advClick="0" advTm="2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499B0-79C7-3C7C-40E7-F049CD6A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573A8-9785-014B-A314-0DD23F22BF5B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F366D-B3F8-6870-A149-E304C9A3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BB873-76F1-D9C0-F3AB-A8F61356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837873-522F-5B48-B441-52CEDDC4A8CD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5109169"/>
      </p:ext>
    </p:extLst>
  </p:cSld>
  <p:clrMapOvr>
    <a:masterClrMapping/>
  </p:clrMapOvr>
  <p:transition advClick="0" advTm="2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793F-5B92-9552-5487-EA07493B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B847A-20A2-0544-A013-6F5A6B918990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75AA1-84EB-A09C-CB93-9A00839F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D749A-2909-A6AC-5587-C3802172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DE3000-2ED8-164C-BF55-05DB1CF08816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316463"/>
      </p:ext>
    </p:extLst>
  </p:cSld>
  <p:clrMapOvr>
    <a:masterClrMapping/>
  </p:clrMapOvr>
  <p:transition advClick="0" advTm="2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8391B5A-C8DB-3090-BBB0-53D619A6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2C5A1-2585-8D4A-BC4F-B4F5AC6F1269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DE0512-DC3A-E98C-D66C-7D35F448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C7F934-2868-05F7-053E-A7B55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90B51C-4766-7C47-83E1-54FA8EB07303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6130741"/>
      </p:ext>
    </p:extLst>
  </p:cSld>
  <p:clrMapOvr>
    <a:masterClrMapping/>
  </p:clrMapOvr>
  <p:transition advClick="0" advTm="2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259D52-32AD-E7F8-AB64-0AAC1F05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819BB-C196-5443-A32F-6D7D858426B3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133573-F714-B38F-9AC8-B7627995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681B53-343F-4645-0463-33993E03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800C2-BCFE-B942-9CB9-C3B7EE39241C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038575"/>
      </p:ext>
    </p:extLst>
  </p:cSld>
  <p:clrMapOvr>
    <a:masterClrMapping/>
  </p:clrMapOvr>
  <p:transition advClick="0" advTm="2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DD22E28-CA9E-09DE-2B35-8E16D673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86432-BF46-3547-BE46-9EB970E4EB51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FC5C5-D0C4-DECD-B07C-5C9B6BBD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9AE847-DEEF-201A-C7A9-B912157E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7D8309-5EC0-C842-875A-DD3E2A68E7CA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663889"/>
      </p:ext>
    </p:extLst>
  </p:cSld>
  <p:clrMapOvr>
    <a:masterClrMapping/>
  </p:clrMapOvr>
  <p:transition advClick="0" advTm="2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B3CD5F-30EC-01EE-2F25-AA79F2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4BC09-B643-F64B-84E6-4CEAE61192FF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14EC95-0EAC-C18A-E7B5-B4324A47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862CBE-1065-6D54-5027-CC0E66E0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916170-59BE-224E-9FD5-72C46C774E68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171457"/>
      </p:ext>
    </p:extLst>
  </p:cSld>
  <p:clrMapOvr>
    <a:masterClrMapping/>
  </p:clrMapOvr>
  <p:transition advClick="0" advTm="2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EABEB95-5DBF-CB98-A648-40DEC561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8AD1C-2634-5144-BF09-A33F5806966B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AF49346-457A-34B1-48FF-C2698F8F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442F03-FF24-9D27-D8D5-70CB43A0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5584AD-0FFF-8F4A-97A7-E0B91733F4AD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410716"/>
      </p:ext>
    </p:extLst>
  </p:cSld>
  <p:clrMapOvr>
    <a:masterClrMapping/>
  </p:clrMapOvr>
  <p:transition advClick="0" advTm="20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21336C9-20E6-A878-DAA9-68A9E121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6E128-AD0D-944E-8A25-7CF317DC42C7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EB3F85-DA35-0C78-FCB5-9CF7CE28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9B275D-EB85-F6B2-4D5F-ED8C44AF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DB2A9D-7691-D448-8BC5-06EBE286BB94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803438"/>
      </p:ext>
    </p:extLst>
  </p:cSld>
  <p:clrMapOvr>
    <a:masterClrMapping/>
  </p:clrMapOvr>
  <p:transition advClick="0" advTm="2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CB653D9-4480-0FFD-41EB-68640A6F406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49C734F-2DFB-1AC2-7F9C-2B95058213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BBD41-20E7-8046-899A-E9750953D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CBA9DFE-2F6C-1E41-BDA4-1FBA0485F9C3}" type="datetime1">
              <a:rPr lang="en-US" altLang="en-US"/>
              <a:pPr>
                <a:defRPr/>
              </a:pPr>
              <a:t>12/19/2024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12117-8BC6-D74A-B018-F78A86AD1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49B09-E3BE-2E40-899E-EA9D3131D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53216B5-A348-5B42-9697-6DF622FCAB0B}" type="slidenum">
              <a:rPr lang="en-US" altLang="en-US"/>
              <a:pPr/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 advClick="0" advTm="20000">
    <p:fade/>
  </p:transition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065001" y="3726825"/>
            <a:ext cx="9399611" cy="9399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9005" y="2697296"/>
            <a:ext cx="5343589" cy="99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46"/>
              </a:lnSpc>
            </a:pPr>
            <a:r>
              <a:rPr lang="en-US" sz="6104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GreenhouseIOT</a:t>
            </a:r>
            <a:endParaRPr lang="en-US" sz="6104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946823" y="-1145065"/>
            <a:ext cx="2490354" cy="24903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8571" y="-428984"/>
            <a:ext cx="857967" cy="8579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286130" y="5593048"/>
            <a:ext cx="2490354" cy="249035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838263" y="5015055"/>
            <a:ext cx="5853088" cy="1155985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927554" y="4420966"/>
            <a:ext cx="4910709" cy="31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0"/>
              </a:lnSpc>
            </a:pPr>
            <a:r>
              <a:rPr lang="en-US" sz="1835" spc="-3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José Antonio López Pérez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715945" y="2095467"/>
            <a:ext cx="6097723" cy="349758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6" name="Imagen 2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C3AB745-50ED-D1C4-676D-E874601B2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61" y="796303"/>
            <a:ext cx="1426637" cy="1426637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5993477" y="540220"/>
            <a:ext cx="5694600" cy="577756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888574" y="540220"/>
            <a:ext cx="5694600" cy="577756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4E7239-5FB6-831C-9308-8B3BC1154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24" y="761040"/>
            <a:ext cx="10961951" cy="5063687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845" y="1115985"/>
            <a:ext cx="3472800" cy="619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68"/>
              </a:lnSpc>
            </a:pPr>
            <a:r>
              <a:rPr lang="en-US" sz="3763" b="1" dirty="0" err="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Tecnologías</a:t>
            </a:r>
            <a:endParaRPr lang="en-US" sz="3763" b="1" dirty="0">
              <a:solidFill>
                <a:srgbClr val="FDFDFD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02399" y="2090152"/>
            <a:ext cx="4274004" cy="3156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sz="1400" b="1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Diseño</a:t>
            </a:r>
            <a:endParaRPr lang="en-US" sz="1400" b="1" spc="-27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400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Blender</a:t>
            </a: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400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Draw.io</a:t>
            </a:r>
          </a:p>
          <a:p>
            <a:pPr>
              <a:lnSpc>
                <a:spcPts val="1895"/>
              </a:lnSpc>
            </a:pPr>
            <a:endParaRPr lang="en-US" sz="1400" spc="-27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1895"/>
              </a:lnSpc>
            </a:pPr>
            <a:r>
              <a:rPr lang="en-US" sz="1400" b="1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Arquitectura</a:t>
            </a:r>
            <a:endParaRPr lang="en-US" sz="1400" b="1" spc="-27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400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400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Kafka</a:t>
            </a: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400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MariaDB</a:t>
            </a:r>
          </a:p>
          <a:p>
            <a:pPr>
              <a:lnSpc>
                <a:spcPts val="1895"/>
              </a:lnSpc>
            </a:pPr>
            <a:endParaRPr lang="en-US" sz="1400" spc="-27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1895"/>
              </a:lnSpc>
            </a:pPr>
            <a:r>
              <a:rPr lang="en-US" sz="1400" b="1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400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Fastapi</a:t>
            </a:r>
            <a:endParaRPr lang="en-US" sz="1400" spc="-27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400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Reflex</a:t>
            </a: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400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Arduino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58669" y="5527060"/>
            <a:ext cx="5015853" cy="501585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pic>
        <p:nvPicPr>
          <p:cNvPr id="28" name="Imagen 27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D19ADFC9-A027-33CF-730A-92CD4F0A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53" y="1504251"/>
            <a:ext cx="5591175" cy="3905250"/>
          </a:xfrm>
          <a:prstGeom prst="rect">
            <a:avLst/>
          </a:prstGeom>
        </p:spPr>
      </p:pic>
    </p:spTree>
  </p:cSld>
  <p:clrMapOvr>
    <a:masterClrMapping/>
  </p:clrMapOvr>
  <p:transition advClick="0" advTm="3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2642-A2C5-3123-0FAA-3029B3644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B987AE-9227-005A-6455-FBAB9602EEE4}"/>
              </a:ext>
            </a:extLst>
          </p:cNvPr>
          <p:cNvGrpSpPr/>
          <p:nvPr/>
        </p:nvGrpSpPr>
        <p:grpSpPr>
          <a:xfrm>
            <a:off x="685800" y="855435"/>
            <a:ext cx="5015853" cy="5030771"/>
            <a:chOff x="0" y="0"/>
            <a:chExt cx="2106826" cy="21130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DF4343-610C-949F-504F-634375B4FB67}"/>
                </a:ext>
              </a:extLst>
            </p:cNvPr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03CC94A-476E-CA5E-6162-42A60084C4F3}"/>
                </a:ext>
              </a:extLst>
            </p:cNvPr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E442FB5-6728-D112-3DE2-D714918C176C}"/>
              </a:ext>
            </a:extLst>
          </p:cNvPr>
          <p:cNvSpPr txBox="1"/>
          <p:nvPr/>
        </p:nvSpPr>
        <p:spPr>
          <a:xfrm>
            <a:off x="1466845" y="1115985"/>
            <a:ext cx="3647565" cy="619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68"/>
              </a:lnSpc>
            </a:pPr>
            <a:r>
              <a:rPr lang="en-US" sz="3763" b="1" dirty="0" err="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Próximos</a:t>
            </a:r>
            <a:r>
              <a:rPr lang="en-US" sz="3763" b="1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pasos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DB16007-003D-90DE-73BF-D2E6072C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1" y="555119"/>
            <a:ext cx="6305815" cy="5856572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D0958D0-A644-0D49-C549-FD611B731099}"/>
              </a:ext>
            </a:extLst>
          </p:cNvPr>
          <p:cNvSpPr txBox="1"/>
          <p:nvPr/>
        </p:nvSpPr>
        <p:spPr>
          <a:xfrm>
            <a:off x="1183943" y="1906451"/>
            <a:ext cx="4019566" cy="475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El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objetivo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es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mejorar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 forma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iterativa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hasta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conseguir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producto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completo</a:t>
            </a:r>
            <a:endParaRPr lang="en-US" sz="1353" spc="-27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2C523F6-1878-25DD-0D0A-9E413FB2B53B}"/>
              </a:ext>
            </a:extLst>
          </p:cNvPr>
          <p:cNvGrpSpPr/>
          <p:nvPr/>
        </p:nvGrpSpPr>
        <p:grpSpPr>
          <a:xfrm>
            <a:off x="685800" y="5886206"/>
            <a:ext cx="5015853" cy="285994"/>
            <a:chOff x="0" y="0"/>
            <a:chExt cx="2106826" cy="120127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FB44849-7786-27A7-682F-BDCE3C80A1A0}"/>
                </a:ext>
              </a:extLst>
            </p:cNvPr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FE5C8AB-AFDB-99DF-1319-C07FC1AF1058}"/>
                </a:ext>
              </a:extLst>
            </p:cNvPr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AB4D298-20C2-3F61-46BA-06CC264F2B33}"/>
              </a:ext>
            </a:extLst>
          </p:cNvPr>
          <p:cNvGrpSpPr/>
          <p:nvPr/>
        </p:nvGrpSpPr>
        <p:grpSpPr>
          <a:xfrm>
            <a:off x="10158669" y="5527060"/>
            <a:ext cx="5015853" cy="5015853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2394667-6A56-3FA8-41F5-ECC2E1B851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2C0BF90C-BACF-743F-E6DD-C8B648BBC2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E4A04E2-46D4-5BBE-91F9-4EB308CE0B53}"/>
              </a:ext>
            </a:extLst>
          </p:cNvPr>
          <p:cNvGrpSpPr/>
          <p:nvPr/>
        </p:nvGrpSpPr>
        <p:grpSpPr>
          <a:xfrm>
            <a:off x="-2482814" y="-3005124"/>
            <a:ext cx="3949659" cy="3949659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5A9FFB7-C187-7222-3AD6-D230FE48D0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C65E23E9-38C3-9398-36F7-D2AC1D1AB88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25" name="TextBox 9">
            <a:extLst>
              <a:ext uri="{FF2B5EF4-FFF2-40B4-BE49-F238E27FC236}">
                <a16:creationId xmlns:a16="http://schemas.microsoft.com/office/drawing/2014/main" id="{C124B306-E54A-B83A-13C7-F165075A6BC2}"/>
              </a:ext>
            </a:extLst>
          </p:cNvPr>
          <p:cNvSpPr txBox="1"/>
          <p:nvPr/>
        </p:nvSpPr>
        <p:spPr>
          <a:xfrm>
            <a:off x="1280844" y="2799252"/>
            <a:ext cx="4019566" cy="242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Visión artificial para la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detección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enfermedades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análisis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crecimiento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cultivos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endParaRPr lang="en-US" sz="1353" spc="-27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Migración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movil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notificaciones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más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directas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usuario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endParaRPr lang="en-US" sz="1353" spc="-27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Incorporación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sistemas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automatización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como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calentadores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353" spc="-27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ventiladores</a:t>
            </a:r>
            <a:r>
              <a:rPr lang="en-US" sz="1353" spc="-27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5559662"/>
      </p:ext>
    </p:extLst>
  </p:cSld>
  <p:clrMapOvr>
    <a:masterClrMapping/>
  </p:clrMapOvr>
  <p:transition advClick="0" advTm="3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8668" y="1656884"/>
            <a:ext cx="6749971" cy="1133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4"/>
              </a:lnSpc>
            </a:pPr>
            <a:r>
              <a:rPr lang="en-US" sz="6910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Muchas</a:t>
            </a:r>
            <a:r>
              <a:rPr lang="en-US" sz="691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gracias!</a:t>
            </a:r>
          </a:p>
        </p:txBody>
      </p:sp>
      <p:sp>
        <p:nvSpPr>
          <p:cNvPr id="9" name="Freeform 9"/>
          <p:cNvSpPr/>
          <p:nvPr/>
        </p:nvSpPr>
        <p:spPr>
          <a:xfrm>
            <a:off x="8265941" y="645299"/>
            <a:ext cx="3926059" cy="54864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03" b="-37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8265941" y="1"/>
            <a:ext cx="3926059" cy="50463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65941" y="6353361"/>
            <a:ext cx="3926059" cy="50463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3283627" y="2406526"/>
            <a:ext cx="6261762" cy="6352985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B5E1B1F-9F20-36CC-B458-A1852D12D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509" y="326150"/>
            <a:ext cx="1426637" cy="1426637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06F7585A-7491-0DD5-7EE9-C7C4B052A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389" y="3218259"/>
            <a:ext cx="5006528" cy="3038102"/>
          </a:xfrm>
          <a:prstGeom prst="rect">
            <a:avLst/>
          </a:prstGeom>
        </p:spPr>
      </p:pic>
    </p:spTree>
  </p:cSld>
  <p:clrMapOvr>
    <a:masterClrMapping/>
  </p:clrMapOvr>
  <p:transition advClick="0" advTm="5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8543" y="-210269"/>
            <a:ext cx="2642854" cy="727853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42107" y="1094088"/>
            <a:ext cx="450683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2"/>
              </a:lnSpc>
            </a:pPr>
            <a:r>
              <a:rPr lang="en-US" sz="4880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Contenidos</a:t>
            </a:r>
            <a:endParaRPr lang="en-US" sz="488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245177" y="-1076144"/>
            <a:ext cx="2490354" cy="24903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986760" y="2598937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64487" y="298164"/>
            <a:ext cx="3981744" cy="6261672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487243" y="2548786"/>
            <a:ext cx="2515346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3"/>
              </a:lnSpc>
            </a:pP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  <a:endParaRPr lang="en-US" sz="1902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700569" y="2548786"/>
            <a:ext cx="44056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1986760" y="3015941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487243" y="2965791"/>
            <a:ext cx="2762014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3"/>
              </a:lnSpc>
            </a:pP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Arquitectura</a:t>
            </a:r>
            <a:endParaRPr lang="en-US" sz="1902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00569" y="2965791"/>
            <a:ext cx="44056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1986760" y="3432766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487243" y="3382616"/>
            <a:ext cx="3101680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3"/>
              </a:lnSpc>
            </a:pP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Módulos</a:t>
            </a: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3D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00569" y="3382616"/>
            <a:ext cx="44056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1986760" y="3849771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487242" y="3799620"/>
            <a:ext cx="3653893" cy="327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3"/>
              </a:lnSpc>
            </a:pP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Origen de </a:t>
            </a: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datos</a:t>
            </a:r>
            <a:endParaRPr lang="en-US" sz="1902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00569" y="3799620"/>
            <a:ext cx="44056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1986760" y="4638171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700569" y="4588021"/>
            <a:ext cx="44056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1986760" y="5055176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487243" y="5005025"/>
            <a:ext cx="293184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3"/>
              </a:lnSpc>
            </a:pP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Tecnologías</a:t>
            </a:r>
            <a:endParaRPr lang="en-US" sz="1902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700569" y="5005025"/>
            <a:ext cx="44056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1986760" y="5472001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2487243" y="5421850"/>
            <a:ext cx="305315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3"/>
              </a:lnSpc>
            </a:pP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futura</a:t>
            </a:r>
            <a:endParaRPr lang="en-US" sz="1902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700569" y="5421850"/>
            <a:ext cx="44056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2E259C0F-7D1B-2EB1-96DD-B00932840066}"/>
              </a:ext>
            </a:extLst>
          </p:cNvPr>
          <p:cNvSpPr txBox="1"/>
          <p:nvPr/>
        </p:nvSpPr>
        <p:spPr>
          <a:xfrm>
            <a:off x="2487243" y="4588021"/>
            <a:ext cx="293184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3"/>
              </a:lnSpc>
            </a:pP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Aplicación</a:t>
            </a: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web</a:t>
            </a:r>
          </a:p>
        </p:txBody>
      </p:sp>
      <p:sp>
        <p:nvSpPr>
          <p:cNvPr id="35" name="Freeform 22">
            <a:extLst>
              <a:ext uri="{FF2B5EF4-FFF2-40B4-BE49-F238E27FC236}">
                <a16:creationId xmlns:a16="http://schemas.microsoft.com/office/drawing/2014/main" id="{1B12CF7D-0547-F91E-E6E0-8A4D9DCE6078}"/>
              </a:ext>
            </a:extLst>
          </p:cNvPr>
          <p:cNvSpPr/>
          <p:nvPr/>
        </p:nvSpPr>
        <p:spPr>
          <a:xfrm rot="5400000">
            <a:off x="1986759" y="4243881"/>
            <a:ext cx="340625" cy="302227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6EE6110F-DE2C-F142-C5E3-4F5E7FB2FEB7}"/>
              </a:ext>
            </a:extLst>
          </p:cNvPr>
          <p:cNvSpPr txBox="1"/>
          <p:nvPr/>
        </p:nvSpPr>
        <p:spPr>
          <a:xfrm>
            <a:off x="5700568" y="4193731"/>
            <a:ext cx="44056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4AE12D38-898E-9399-E2EB-0FDF7B549A75}"/>
              </a:ext>
            </a:extLst>
          </p:cNvPr>
          <p:cNvSpPr txBox="1"/>
          <p:nvPr/>
        </p:nvSpPr>
        <p:spPr>
          <a:xfrm>
            <a:off x="2487242" y="4193731"/>
            <a:ext cx="2931847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3"/>
              </a:lnSpc>
            </a:pP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Núcleo</a:t>
            </a:r>
            <a:r>
              <a:rPr lang="en-US" sz="1902" spc="-38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902" spc="-38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datos</a:t>
            </a:r>
            <a:endParaRPr lang="en-US" sz="1902" spc="-38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advClick="0" advTm="2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25478" y="6172200"/>
            <a:ext cx="12317478" cy="6858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45039" y="1727038"/>
            <a:ext cx="7701923" cy="3403925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79893" y="1935662"/>
            <a:ext cx="3832215" cy="64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4"/>
              </a:lnSpc>
            </a:pPr>
            <a:r>
              <a:rPr lang="en-US" sz="3903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Greenhouse IOT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10899" y="2921098"/>
            <a:ext cx="4247886" cy="196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192"/>
              </a:lnSpc>
              <a:buFont typeface="Arial" panose="020B0604020202020204" pitchFamily="34" charset="0"/>
              <a:buChar char="•"/>
            </a:pPr>
            <a:r>
              <a:rPr lang="en-US" spc="-31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-US" spc="-31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pc="-31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programa</a:t>
            </a:r>
            <a:r>
              <a:rPr lang="en-US" spc="-31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Vinci</a:t>
            </a:r>
          </a:p>
          <a:p>
            <a:pPr marL="285750" indent="-285750">
              <a:lnSpc>
                <a:spcPts val="2192"/>
              </a:lnSpc>
              <a:buFont typeface="Arial" panose="020B0604020202020204" pitchFamily="34" charset="0"/>
              <a:buChar char="•"/>
            </a:pPr>
            <a:r>
              <a:rPr lang="en-US" spc="-31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pc="-31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pc="-31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invernaderos</a:t>
            </a:r>
            <a:r>
              <a:rPr lang="en-US" spc="-31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pc="-31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usando</a:t>
            </a:r>
            <a:r>
              <a:rPr lang="en-US" spc="-31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pc="-31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sensores</a:t>
            </a:r>
            <a:endParaRPr lang="en-US" spc="-31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lnSpc>
                <a:spcPts val="2192"/>
              </a:lnSpc>
              <a:buFont typeface="Arial" panose="020B0604020202020204" pitchFamily="34" charset="0"/>
              <a:buChar char="•"/>
            </a:pPr>
            <a:r>
              <a:rPr lang="en-US" spc="-31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lang="en-US" spc="-31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como</a:t>
            </a:r>
            <a:r>
              <a:rPr lang="en-US" spc="-31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pc="-31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objetivo</a:t>
            </a:r>
            <a:endParaRPr lang="en-US" spc="-31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 algn="ctr">
              <a:lnSpc>
                <a:spcPts val="2192"/>
              </a:lnSpc>
              <a:buFont typeface="Arial" panose="020B0604020202020204" pitchFamily="34" charset="0"/>
              <a:buChar char="•"/>
            </a:pPr>
            <a:endParaRPr lang="en-US" sz="1565" spc="-31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192"/>
              </a:lnSpc>
            </a:pPr>
            <a:endParaRPr lang="en-US" sz="1565" spc="-31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192"/>
              </a:lnSpc>
            </a:pPr>
            <a:endParaRPr lang="en-US" sz="1565" spc="-31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advClick="0" advTm="20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5925" y="-1564349"/>
            <a:ext cx="3128697" cy="31286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26402" y="748522"/>
            <a:ext cx="4679798" cy="7037537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076209" y="973212"/>
            <a:ext cx="4180184" cy="4180184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12230" y="2081493"/>
            <a:ext cx="5609848" cy="71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Diseño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Vinci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dividido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capas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Separación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capas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hacienda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perfiles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docker.</a:t>
            </a:r>
          </a:p>
          <a:p>
            <a:pPr>
              <a:lnSpc>
                <a:spcPts val="1895"/>
              </a:lnSpc>
            </a:pPr>
            <a:endParaRPr lang="en-US" sz="1353" spc="-2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2230" y="1515834"/>
            <a:ext cx="2770497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Arquitectura</a:t>
            </a:r>
            <a:endParaRPr lang="en-US" sz="3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58F61E2-5A16-EABE-7E7A-CA9920AFA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46" y="3043808"/>
            <a:ext cx="6515400" cy="3329560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44553" y="0"/>
            <a:ext cx="3347447" cy="6858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7341" y="771316"/>
            <a:ext cx="5281669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Módulos</a:t>
            </a: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de </a:t>
            </a:r>
            <a:r>
              <a:rPr lang="en-US" sz="3000" b="1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invernadero</a:t>
            </a:r>
            <a:endParaRPr lang="en-US" sz="3000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72755" y="1418916"/>
            <a:ext cx="6198696" cy="475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Diseñados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3D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desde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cero. Desarrollo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basado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mejora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prototipos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>
              <a:lnSpc>
                <a:spcPts val="1895"/>
              </a:lnSpc>
            </a:pP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Sensores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futuros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dispositivos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automatización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644205" y="200166"/>
            <a:ext cx="5351957" cy="6399153"/>
            <a:chOff x="0" y="0"/>
            <a:chExt cx="8603361" cy="10286746"/>
          </a:xfrm>
        </p:grpSpPr>
        <p:sp>
          <p:nvSpPr>
            <p:cNvPr id="11" name="Freeform 11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28002" r="-514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00453" y="4716124"/>
            <a:ext cx="3964649" cy="396464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85321" y="5606546"/>
            <a:ext cx="2547683" cy="474238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908688" y="2392585"/>
            <a:ext cx="2317610" cy="578641"/>
            <a:chOff x="-421423" y="-304088"/>
            <a:chExt cx="1013292" cy="317260"/>
          </a:xfrm>
        </p:grpSpPr>
        <p:sp>
          <p:nvSpPr>
            <p:cNvPr id="20" name="Freeform 20"/>
            <p:cNvSpPr/>
            <p:nvPr/>
          </p:nvSpPr>
          <p:spPr>
            <a:xfrm>
              <a:off x="-421422" y="-270750"/>
              <a:ext cx="1013291" cy="250585"/>
            </a:xfrm>
            <a:custGeom>
              <a:avLst/>
              <a:gdLst/>
              <a:ahLst/>
              <a:cxnLst/>
              <a:rect l="l" t="t" r="r" b="b"/>
              <a:pathLst>
                <a:path w="1013291" h="250585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421423" y="-304088"/>
              <a:ext cx="1013291" cy="317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20"/>
                </a:lnSpc>
              </a:pPr>
              <a:r>
                <a:rPr lang="en-US" sz="1657" b="1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Prototipo</a:t>
              </a:r>
              <a:r>
                <a:rPr lang="en-US" sz="1657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1657" b="1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MicroGH</a:t>
              </a:r>
              <a:endParaRPr lang="en-US" sz="165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298943" y="4296572"/>
            <a:ext cx="2116112" cy="578642"/>
            <a:chOff x="0" y="-66675"/>
            <a:chExt cx="986847" cy="317260"/>
          </a:xfrm>
        </p:grpSpPr>
        <p:sp>
          <p:nvSpPr>
            <p:cNvPr id="26" name="Freeform 26"/>
            <p:cNvSpPr/>
            <p:nvPr/>
          </p:nvSpPr>
          <p:spPr>
            <a:xfrm>
              <a:off x="10843" y="-16064"/>
              <a:ext cx="976004" cy="250585"/>
            </a:xfrm>
            <a:custGeom>
              <a:avLst/>
              <a:gdLst/>
              <a:ahLst/>
              <a:cxnLst/>
              <a:rect l="l" t="t" r="r" b="b"/>
              <a:pathLst>
                <a:path w="976004" h="250585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20"/>
                </a:lnSpc>
              </a:pPr>
              <a:r>
                <a:rPr lang="en-US" sz="1657" b="1" dirty="0" err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Próximos</a:t>
              </a:r>
              <a:r>
                <a:rPr lang="en-US" sz="1657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pasos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540619" y="3976484"/>
            <a:ext cx="1774332" cy="163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"/>
              </a:lnSpc>
            </a:pPr>
            <a:r>
              <a:rPr lang="en-US" sz="1111" spc="-2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Nullam laoreet risus fringilla, egestas elit a, consequat augue. Phasellus sollicitudin felis mi, quis egestas ex ornare sed. </a:t>
            </a:r>
          </a:p>
        </p:txBody>
      </p:sp>
      <p:pic>
        <p:nvPicPr>
          <p:cNvPr id="32" name="Imagen 31" descr="Un dibujo de una caja de cartón&#10;&#10;Descripción generada automáticamente con confianza baja">
            <a:extLst>
              <a:ext uri="{FF2B5EF4-FFF2-40B4-BE49-F238E27FC236}">
                <a16:creationId xmlns:a16="http://schemas.microsoft.com/office/drawing/2014/main" id="{CFACD92F-273C-D405-AE48-06A47A0DFA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639" r="16555"/>
          <a:stretch/>
        </p:blipFill>
        <p:spPr>
          <a:xfrm>
            <a:off x="174680" y="3086329"/>
            <a:ext cx="3855564" cy="3508950"/>
          </a:xfrm>
          <a:prstGeom prst="rect">
            <a:avLst/>
          </a:prstGeom>
        </p:spPr>
      </p:pic>
      <p:pic>
        <p:nvPicPr>
          <p:cNvPr id="34" name="Imagen 33" descr="Una caja de madera&#10;&#10;Descripción generada automáticamente con confianza baja">
            <a:extLst>
              <a:ext uri="{FF2B5EF4-FFF2-40B4-BE49-F238E27FC236}">
                <a16:creationId xmlns:a16="http://schemas.microsoft.com/office/drawing/2014/main" id="{3B2ADBC0-F0E5-3846-4864-296354C3E1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40" t="6955" r="24381" b="18350"/>
          <a:stretch/>
        </p:blipFill>
        <p:spPr>
          <a:xfrm>
            <a:off x="4345446" y="4982992"/>
            <a:ext cx="2092861" cy="1584996"/>
          </a:xfrm>
          <a:prstGeom prst="rect">
            <a:avLst/>
          </a:prstGeom>
        </p:spPr>
      </p:pic>
      <p:pic>
        <p:nvPicPr>
          <p:cNvPr id="36" name="Imagen 35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1DF8BA6F-D57E-BB9D-B5C5-F21BB8543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104" y="2771480"/>
            <a:ext cx="3007860" cy="1407508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82186-8D77-343B-5A05-CF87D58AE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0E29250-6AF0-0756-9570-7433B6A6EB0F}"/>
              </a:ext>
            </a:extLst>
          </p:cNvPr>
          <p:cNvGrpSpPr/>
          <p:nvPr/>
        </p:nvGrpSpPr>
        <p:grpSpPr>
          <a:xfrm>
            <a:off x="-1415925" y="-1564349"/>
            <a:ext cx="3128697" cy="3128697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3532F36-53EE-E7AE-10A6-FE45303D34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F411273-B118-B26B-8642-F0B17E86F1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A6C755D-87DA-C3AC-7CE1-667579168FE5}"/>
              </a:ext>
            </a:extLst>
          </p:cNvPr>
          <p:cNvGrpSpPr/>
          <p:nvPr/>
        </p:nvGrpSpPr>
        <p:grpSpPr>
          <a:xfrm>
            <a:off x="6926986" y="-3383280"/>
            <a:ext cx="4679798" cy="11283696"/>
            <a:chOff x="0" y="0"/>
            <a:chExt cx="660400" cy="99311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9099EC-9733-566E-F5D2-9E141070639D}"/>
                </a:ext>
              </a:extLst>
            </p:cNvPr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724B423-9F59-224C-2B72-613780C1EE25}"/>
                </a:ext>
              </a:extLst>
            </p:cNvPr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43B5C14D-16FE-1637-9FE9-B40E29CA29C2}"/>
              </a:ext>
            </a:extLst>
          </p:cNvPr>
          <p:cNvSpPr txBox="1"/>
          <p:nvPr/>
        </p:nvSpPr>
        <p:spPr>
          <a:xfrm>
            <a:off x="1012230" y="3059901"/>
            <a:ext cx="5609848" cy="1693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Cada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invernadero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incorpora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servidor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web para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realizar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configuraciones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>
              <a:lnSpc>
                <a:spcPts val="1895"/>
              </a:lnSpc>
            </a:pPr>
            <a:endParaRPr lang="en-US" sz="1353" spc="-2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1895"/>
              </a:lnSpc>
            </a:pP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Además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se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incorporan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endpoints para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configuración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353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remota</a:t>
            </a:r>
            <a:r>
              <a:rPr lang="en-US" sz="1353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>
              <a:lnSpc>
                <a:spcPts val="1895"/>
              </a:lnSpc>
            </a:pPr>
            <a:endParaRPr lang="en-US" sz="1353" spc="-2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1895"/>
              </a:lnSpc>
            </a:pPr>
            <a:endParaRPr lang="en-US" sz="1353" spc="-2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1895"/>
              </a:lnSpc>
            </a:pPr>
            <a:endParaRPr lang="en-US" sz="1353" spc="-2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577BDA2-16A8-8FFF-F772-34210B98B941}"/>
              </a:ext>
            </a:extLst>
          </p:cNvPr>
          <p:cNvSpPr txBox="1"/>
          <p:nvPr/>
        </p:nvSpPr>
        <p:spPr>
          <a:xfrm>
            <a:off x="1012230" y="2256638"/>
            <a:ext cx="4353369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Servidor</a:t>
            </a:r>
            <a:r>
              <a:rPr lang="en-US" sz="3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web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F35DF41-FBA2-8A51-098A-B4D7353E6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906" y="1362472"/>
            <a:ext cx="4081958" cy="45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09598"/>
      </p:ext>
    </p:extLst>
  </p:cSld>
  <p:clrMapOvr>
    <a:masterClrMapping/>
  </p:clrMapOvr>
  <p:transition advClick="0" advTm="2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142665" y="5124216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16424" y="341020"/>
            <a:ext cx="3894533" cy="3431105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415925" y="-1564349"/>
            <a:ext cx="3128697" cy="31286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82479" y="5293652"/>
            <a:ext cx="3128697" cy="312869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11350" y="1257468"/>
            <a:ext cx="4969300" cy="56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3406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Concept In Business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72587" y="2346476"/>
            <a:ext cx="333270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</a:pPr>
            <a:r>
              <a:rPr lang="en-US" sz="1524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Env</a:t>
            </a:r>
            <a:r>
              <a:rPr lang="es-ES" sz="1524" b="1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ío</a:t>
            </a:r>
            <a:r>
              <a:rPr lang="es-ES" sz="1524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de datos de forma segura</a:t>
            </a:r>
            <a:endParaRPr lang="en-US" sz="1524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130796" y="4438859"/>
            <a:ext cx="191827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</a:pPr>
            <a:r>
              <a:rPr lang="en-US" sz="1524" b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analytics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0169" y="2705523"/>
            <a:ext cx="4744193" cy="543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0"/>
              </a:lnSpc>
            </a:pP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Haciendo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kafka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obtenemos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mayor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sobre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datos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evitando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perdidas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irregularidades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1400" spc="-20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conexión</a:t>
            </a:r>
            <a:r>
              <a:rPr lang="en-US" sz="1400" spc="-2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7A4519DC-4926-0D03-CE9E-7AB4B848DFA6}"/>
              </a:ext>
            </a:extLst>
          </p:cNvPr>
          <p:cNvSpPr txBox="1"/>
          <p:nvPr/>
        </p:nvSpPr>
        <p:spPr>
          <a:xfrm>
            <a:off x="997341" y="771316"/>
            <a:ext cx="5281669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Origen de </a:t>
            </a:r>
            <a:r>
              <a:rPr lang="en-US" sz="3000" b="1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datos</a:t>
            </a:r>
            <a:endParaRPr lang="en-US" sz="3000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6FD772A6-AC06-CBF2-C997-3C919E90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912" y="771316"/>
            <a:ext cx="4355724" cy="5731569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1A291387-3178-7636-7DE8-E8F19B90B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10" y="3585754"/>
            <a:ext cx="3894534" cy="2378302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4849" y="-5845"/>
            <a:ext cx="3271858" cy="6863845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46947" y="603250"/>
            <a:ext cx="3850638" cy="72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5"/>
              </a:lnSpc>
            </a:pPr>
            <a:r>
              <a:rPr lang="en-US" sz="440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382479" y="5293652"/>
            <a:ext cx="3128697" cy="31286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22" name="TextBox 5">
            <a:extLst>
              <a:ext uri="{FF2B5EF4-FFF2-40B4-BE49-F238E27FC236}">
                <a16:creationId xmlns:a16="http://schemas.microsoft.com/office/drawing/2014/main" id="{8D6BB3CF-AA14-7EDC-AE31-5152A6FCDD11}"/>
              </a:ext>
            </a:extLst>
          </p:cNvPr>
          <p:cNvSpPr txBox="1"/>
          <p:nvPr/>
        </p:nvSpPr>
        <p:spPr>
          <a:xfrm>
            <a:off x="728013" y="720141"/>
            <a:ext cx="7195683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Procesamiento</a:t>
            </a: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y </a:t>
            </a:r>
            <a:r>
              <a:rPr lang="en-US" sz="3000" b="1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persistencia</a:t>
            </a: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de </a:t>
            </a:r>
            <a:r>
              <a:rPr lang="en-US" sz="3000" b="1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datos</a:t>
            </a:r>
            <a:endParaRPr lang="en-US" sz="3000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094CF8BF-E831-946F-BB49-28BF0A69745A}"/>
              </a:ext>
            </a:extLst>
          </p:cNvPr>
          <p:cNvSpPr txBox="1"/>
          <p:nvPr/>
        </p:nvSpPr>
        <p:spPr>
          <a:xfrm>
            <a:off x="696784" y="2320389"/>
            <a:ext cx="5274248" cy="1229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2000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Base de </a:t>
            </a:r>
            <a:r>
              <a:rPr lang="en-US" sz="2000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datos</a:t>
            </a:r>
            <a:r>
              <a:rPr lang="en-US" sz="2000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2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accesible</a:t>
            </a:r>
            <a:r>
              <a:rPr lang="en-US" sz="2000" spc="-2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27" dirty="0" err="1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desde</a:t>
            </a:r>
            <a:r>
              <a:rPr lang="en-US" sz="2000" spc="-27" dirty="0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000" spc="-27" dirty="0" err="1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api</a:t>
            </a:r>
            <a:endParaRPr lang="en-US" sz="2000" spc="-27" dirty="0">
              <a:solidFill>
                <a:srgbClr val="051D40"/>
              </a:solidFill>
              <a:latin typeface="Poppins"/>
              <a:cs typeface="Poppins"/>
              <a:sym typeface="Poppins"/>
            </a:endParaRP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2000" spc="-27" dirty="0" err="1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Consumidor</a:t>
            </a:r>
            <a:r>
              <a:rPr lang="en-US" sz="2000" spc="-27" dirty="0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 Kafka</a:t>
            </a: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r>
              <a:rPr lang="en-US" sz="2000" spc="-27" dirty="0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Sistema de </a:t>
            </a:r>
            <a:r>
              <a:rPr lang="en-US" sz="2000" spc="-27" dirty="0" err="1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detección</a:t>
            </a:r>
            <a:r>
              <a:rPr lang="en-US" sz="2000" spc="-27" dirty="0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 de </a:t>
            </a:r>
            <a:r>
              <a:rPr lang="en-US" sz="2000" spc="-27" dirty="0" err="1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cambio</a:t>
            </a:r>
            <a:r>
              <a:rPr lang="en-US" sz="2000" spc="-27" dirty="0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 de </a:t>
            </a:r>
            <a:r>
              <a:rPr lang="en-US" sz="2000" spc="-27" dirty="0" err="1">
                <a:solidFill>
                  <a:srgbClr val="051D40"/>
                </a:solidFill>
                <a:latin typeface="Poppins"/>
                <a:cs typeface="Poppins"/>
                <a:sym typeface="Poppins"/>
              </a:rPr>
              <a:t>ip</a:t>
            </a:r>
            <a:endParaRPr lang="en-US" sz="2000" spc="-27" dirty="0">
              <a:solidFill>
                <a:srgbClr val="051D40"/>
              </a:solidFill>
              <a:latin typeface="Poppins"/>
              <a:cs typeface="Poppins"/>
              <a:sym typeface="Poppins"/>
            </a:endParaRPr>
          </a:p>
          <a:p>
            <a:pPr>
              <a:lnSpc>
                <a:spcPts val="1895"/>
              </a:lnSpc>
            </a:pPr>
            <a:endParaRPr lang="en-US" sz="2000" spc="-27" dirty="0">
              <a:solidFill>
                <a:srgbClr val="051D40"/>
              </a:solidFill>
              <a:latin typeface="Poppins"/>
              <a:cs typeface="Poppins"/>
              <a:sym typeface="Poppins"/>
            </a:endParaRPr>
          </a:p>
          <a:p>
            <a:pPr marL="285750" indent="-285750">
              <a:lnSpc>
                <a:spcPts val="1895"/>
              </a:lnSpc>
              <a:buFont typeface="Arial" panose="020B0604020202020204" pitchFamily="34" charset="0"/>
              <a:buChar char="•"/>
            </a:pPr>
            <a:endParaRPr lang="en-US" sz="2000" spc="-27" dirty="0">
              <a:solidFill>
                <a:srgbClr val="051D40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84BB5F8-3189-0EAC-FD67-8C987615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4" y="3928850"/>
            <a:ext cx="7857114" cy="238843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515742E-2666-4C43-2E23-6D5305D77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382" y="1461384"/>
            <a:ext cx="2606222" cy="2516249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829" y="161530"/>
            <a:ext cx="11862343" cy="653494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1549" y="5474130"/>
            <a:ext cx="2769585" cy="388391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15030" y="1644237"/>
            <a:ext cx="2802250" cy="3982577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547695" y="2350885"/>
            <a:ext cx="2769585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467720" y="869538"/>
            <a:ext cx="5256561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Capa de </a:t>
            </a:r>
            <a:r>
              <a:rPr lang="en-US" sz="3000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explotación</a:t>
            </a:r>
            <a:r>
              <a:rPr lang="en-US" sz="3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de </a:t>
            </a:r>
            <a:r>
              <a:rPr lang="en-US" sz="3000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datos</a:t>
            </a:r>
            <a:endParaRPr lang="en-US" sz="3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19058" y="1861453"/>
            <a:ext cx="2626858" cy="279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1622" b="1" dirty="0" err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Listado</a:t>
            </a:r>
            <a:r>
              <a:rPr lang="en-US" sz="1622" b="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1622" b="1" dirty="0" err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Invernaderos</a:t>
            </a:r>
            <a:endParaRPr lang="en-US" sz="1622" b="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F7223EED-6186-EA87-6018-458DB58E13D1}"/>
              </a:ext>
            </a:extLst>
          </p:cNvPr>
          <p:cNvSpPr/>
          <p:nvPr/>
        </p:nvSpPr>
        <p:spPr>
          <a:xfrm>
            <a:off x="4711207" y="5478543"/>
            <a:ext cx="2769585" cy="388391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52BFD9-8C06-591A-E152-F0F6BE1F2A8A}"/>
              </a:ext>
            </a:extLst>
          </p:cNvPr>
          <p:cNvGrpSpPr/>
          <p:nvPr/>
        </p:nvGrpSpPr>
        <p:grpSpPr>
          <a:xfrm>
            <a:off x="4694688" y="1648650"/>
            <a:ext cx="2802250" cy="3982577"/>
            <a:chOff x="0" y="0"/>
            <a:chExt cx="1416547" cy="2013207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2A2C90C3-B942-3021-88A4-D4AD8C900427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CE837321-2584-635C-3DD4-E868D4715DAC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43" name="AutoShape 9">
            <a:extLst>
              <a:ext uri="{FF2B5EF4-FFF2-40B4-BE49-F238E27FC236}">
                <a16:creationId xmlns:a16="http://schemas.microsoft.com/office/drawing/2014/main" id="{7FCF3AFC-6540-70CF-33DB-05943B81E354}"/>
              </a:ext>
            </a:extLst>
          </p:cNvPr>
          <p:cNvSpPr/>
          <p:nvPr/>
        </p:nvSpPr>
        <p:spPr>
          <a:xfrm>
            <a:off x="4727353" y="2355298"/>
            <a:ext cx="2769585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Box 26">
            <a:extLst>
              <a:ext uri="{FF2B5EF4-FFF2-40B4-BE49-F238E27FC236}">
                <a16:creationId xmlns:a16="http://schemas.microsoft.com/office/drawing/2014/main" id="{ECA32056-790D-4280-0FAA-05B77DDF5A11}"/>
              </a:ext>
            </a:extLst>
          </p:cNvPr>
          <p:cNvSpPr txBox="1"/>
          <p:nvPr/>
        </p:nvSpPr>
        <p:spPr>
          <a:xfrm>
            <a:off x="4798716" y="1865866"/>
            <a:ext cx="2626858" cy="279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1622" b="1" dirty="0" err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Información</a:t>
            </a:r>
            <a:endParaRPr lang="en-US" sz="1622" b="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5" name="Freeform 37">
            <a:extLst>
              <a:ext uri="{FF2B5EF4-FFF2-40B4-BE49-F238E27FC236}">
                <a16:creationId xmlns:a16="http://schemas.microsoft.com/office/drawing/2014/main" id="{DF54268C-583F-FFED-F661-FD8FF96DCACD}"/>
              </a:ext>
            </a:extLst>
          </p:cNvPr>
          <p:cNvSpPr/>
          <p:nvPr/>
        </p:nvSpPr>
        <p:spPr>
          <a:xfrm>
            <a:off x="5422156" y="4155847"/>
            <a:ext cx="1178864" cy="1178864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38">
            <a:extLst>
              <a:ext uri="{FF2B5EF4-FFF2-40B4-BE49-F238E27FC236}">
                <a16:creationId xmlns:a16="http://schemas.microsoft.com/office/drawing/2014/main" id="{7A09A0B9-67CB-8A08-5D9B-11432881DEE2}"/>
              </a:ext>
            </a:extLst>
          </p:cNvPr>
          <p:cNvSpPr/>
          <p:nvPr/>
        </p:nvSpPr>
        <p:spPr>
          <a:xfrm>
            <a:off x="5422156" y="2646310"/>
            <a:ext cx="1178864" cy="1178864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8C915914-F2D1-9370-0DF5-C8F3FB362DBA}"/>
              </a:ext>
            </a:extLst>
          </p:cNvPr>
          <p:cNvSpPr/>
          <p:nvPr/>
        </p:nvSpPr>
        <p:spPr>
          <a:xfrm>
            <a:off x="7891239" y="5462450"/>
            <a:ext cx="2769585" cy="388391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9B9BF29F-A803-B0D1-9AC2-96B44613B566}"/>
              </a:ext>
            </a:extLst>
          </p:cNvPr>
          <p:cNvGrpSpPr/>
          <p:nvPr/>
        </p:nvGrpSpPr>
        <p:grpSpPr>
          <a:xfrm>
            <a:off x="7874720" y="1632557"/>
            <a:ext cx="2802250" cy="3982577"/>
            <a:chOff x="0" y="0"/>
            <a:chExt cx="1416547" cy="2013207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28AB11CF-6640-F091-3C47-C748B9277292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5CC92B37-69F1-BF6D-27D8-20FEDD81333B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sp>
        <p:nvSpPr>
          <p:cNvPr id="51" name="AutoShape 9">
            <a:extLst>
              <a:ext uri="{FF2B5EF4-FFF2-40B4-BE49-F238E27FC236}">
                <a16:creationId xmlns:a16="http://schemas.microsoft.com/office/drawing/2014/main" id="{288088D3-0578-EAE3-7A8D-892B86C38500}"/>
              </a:ext>
            </a:extLst>
          </p:cNvPr>
          <p:cNvSpPr/>
          <p:nvPr/>
        </p:nvSpPr>
        <p:spPr>
          <a:xfrm>
            <a:off x="7907385" y="2339205"/>
            <a:ext cx="2769585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Box 26">
            <a:extLst>
              <a:ext uri="{FF2B5EF4-FFF2-40B4-BE49-F238E27FC236}">
                <a16:creationId xmlns:a16="http://schemas.microsoft.com/office/drawing/2014/main" id="{8ACCFC12-A8EB-E1FD-5487-7C496536FE85}"/>
              </a:ext>
            </a:extLst>
          </p:cNvPr>
          <p:cNvSpPr txBox="1"/>
          <p:nvPr/>
        </p:nvSpPr>
        <p:spPr>
          <a:xfrm>
            <a:off x="7978748" y="1712705"/>
            <a:ext cx="2626858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1622" b="1" dirty="0" err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Configuraciones</a:t>
            </a:r>
            <a:endParaRPr lang="en-US" sz="1622" b="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271"/>
              </a:lnSpc>
            </a:pPr>
            <a:r>
              <a:rPr lang="en-US" sz="1622" b="1" dirty="0" err="1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Adicionales</a:t>
            </a:r>
            <a:endParaRPr lang="en-US" sz="1622" b="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3" name="Freeform 37">
            <a:extLst>
              <a:ext uri="{FF2B5EF4-FFF2-40B4-BE49-F238E27FC236}">
                <a16:creationId xmlns:a16="http://schemas.microsoft.com/office/drawing/2014/main" id="{A7087EBC-DC33-A394-F7D2-FF35AF66744A}"/>
              </a:ext>
            </a:extLst>
          </p:cNvPr>
          <p:cNvSpPr/>
          <p:nvPr/>
        </p:nvSpPr>
        <p:spPr>
          <a:xfrm>
            <a:off x="8741386" y="2633067"/>
            <a:ext cx="1101581" cy="1178864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5" name="Freeform 37">
            <a:extLst>
              <a:ext uri="{FF2B5EF4-FFF2-40B4-BE49-F238E27FC236}">
                <a16:creationId xmlns:a16="http://schemas.microsoft.com/office/drawing/2014/main" id="{94C60A54-D450-842E-C26A-947E8DEAC532}"/>
              </a:ext>
            </a:extLst>
          </p:cNvPr>
          <p:cNvSpPr/>
          <p:nvPr/>
        </p:nvSpPr>
        <p:spPr>
          <a:xfrm>
            <a:off x="8741386" y="4100271"/>
            <a:ext cx="1178864" cy="1178864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6" name="Group 5">
            <a:extLst>
              <a:ext uri="{FF2B5EF4-FFF2-40B4-BE49-F238E27FC236}">
                <a16:creationId xmlns:a16="http://schemas.microsoft.com/office/drawing/2014/main" id="{18486EE4-58E0-1A4B-2213-0F2E5BAD78FD}"/>
              </a:ext>
            </a:extLst>
          </p:cNvPr>
          <p:cNvGrpSpPr/>
          <p:nvPr/>
        </p:nvGrpSpPr>
        <p:grpSpPr>
          <a:xfrm>
            <a:off x="2015136" y="2980693"/>
            <a:ext cx="1783634" cy="380947"/>
            <a:chOff x="0" y="0"/>
            <a:chExt cx="3203935" cy="1162067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60637537-FAFB-D71C-425E-8CA208EA0F25}"/>
                </a:ext>
              </a:extLst>
            </p:cNvPr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7">
              <a:extLst>
                <a:ext uri="{FF2B5EF4-FFF2-40B4-BE49-F238E27FC236}">
                  <a16:creationId xmlns:a16="http://schemas.microsoft.com/office/drawing/2014/main" id="{77DBACC4-45A9-EA39-A24D-EC66DBDDC908}"/>
                </a:ext>
              </a:extLst>
            </p:cNvPr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59" name="Group 5">
            <a:extLst>
              <a:ext uri="{FF2B5EF4-FFF2-40B4-BE49-F238E27FC236}">
                <a16:creationId xmlns:a16="http://schemas.microsoft.com/office/drawing/2014/main" id="{03AAF227-2DDF-1D39-33AE-05C1DF7ECCE8}"/>
              </a:ext>
            </a:extLst>
          </p:cNvPr>
          <p:cNvGrpSpPr/>
          <p:nvPr/>
        </p:nvGrpSpPr>
        <p:grpSpPr>
          <a:xfrm>
            <a:off x="2007949" y="3469109"/>
            <a:ext cx="1783634" cy="380947"/>
            <a:chOff x="0" y="0"/>
            <a:chExt cx="3203935" cy="1162067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5D376B07-8F0C-CB71-F796-96C9DF50CAF6}"/>
                </a:ext>
              </a:extLst>
            </p:cNvPr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7">
              <a:extLst>
                <a:ext uri="{FF2B5EF4-FFF2-40B4-BE49-F238E27FC236}">
                  <a16:creationId xmlns:a16="http://schemas.microsoft.com/office/drawing/2014/main" id="{CB357C2F-E1D9-6C1E-10D5-0DC63945F00D}"/>
                </a:ext>
              </a:extLst>
            </p:cNvPr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62" name="Group 5">
            <a:extLst>
              <a:ext uri="{FF2B5EF4-FFF2-40B4-BE49-F238E27FC236}">
                <a16:creationId xmlns:a16="http://schemas.microsoft.com/office/drawing/2014/main" id="{8FD0D32F-99C3-D1AA-F9E1-BBCFD37252D1}"/>
              </a:ext>
            </a:extLst>
          </p:cNvPr>
          <p:cNvGrpSpPr/>
          <p:nvPr/>
        </p:nvGrpSpPr>
        <p:grpSpPr>
          <a:xfrm>
            <a:off x="2013121" y="3916043"/>
            <a:ext cx="1783634" cy="380947"/>
            <a:chOff x="0" y="0"/>
            <a:chExt cx="3203935" cy="1162067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08213126-9C8F-6C73-4847-AAA561DC89DA}"/>
                </a:ext>
              </a:extLst>
            </p:cNvPr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41C823CA-0130-2FB6-802E-5025B1065375}"/>
                </a:ext>
              </a:extLst>
            </p:cNvPr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65" name="Group 5">
            <a:extLst>
              <a:ext uri="{FF2B5EF4-FFF2-40B4-BE49-F238E27FC236}">
                <a16:creationId xmlns:a16="http://schemas.microsoft.com/office/drawing/2014/main" id="{AC0094C4-BBCB-8ACF-D414-1042F6283BE2}"/>
              </a:ext>
            </a:extLst>
          </p:cNvPr>
          <p:cNvGrpSpPr/>
          <p:nvPr/>
        </p:nvGrpSpPr>
        <p:grpSpPr>
          <a:xfrm>
            <a:off x="2005934" y="4404459"/>
            <a:ext cx="1783634" cy="380947"/>
            <a:chOff x="0" y="0"/>
            <a:chExt cx="3203935" cy="1162067"/>
          </a:xfrm>
        </p:grpSpPr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10F45372-1786-2F68-115B-E61D73B628C2}"/>
                </a:ext>
              </a:extLst>
            </p:cNvPr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7">
              <a:extLst>
                <a:ext uri="{FF2B5EF4-FFF2-40B4-BE49-F238E27FC236}">
                  <a16:creationId xmlns:a16="http://schemas.microsoft.com/office/drawing/2014/main" id="{985CE194-87EE-4607-7637-AD98FAF5FB6A}"/>
                </a:ext>
              </a:extLst>
            </p:cNvPr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pic>
        <p:nvPicPr>
          <p:cNvPr id="69" name="Imagen 68" descr="Icono&#10;&#10;Descripción generada automáticamente">
            <a:extLst>
              <a:ext uri="{FF2B5EF4-FFF2-40B4-BE49-F238E27FC236}">
                <a16:creationId xmlns:a16="http://schemas.microsoft.com/office/drawing/2014/main" id="{04409628-2426-865A-5DC0-33988CCF2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764" y="751581"/>
            <a:ext cx="742486" cy="742486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275</Words>
  <Application>Microsoft Office PowerPoint</Application>
  <PresentationFormat>Panorámica</PresentationFormat>
  <Paragraphs>74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Open Sans Extra Bold</vt:lpstr>
      <vt:lpstr>Poppins</vt:lpstr>
      <vt:lpstr>Poppins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Salford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Kreps</dc:creator>
  <cp:lastModifiedBy>José Antonio López Pérez</cp:lastModifiedBy>
  <cp:revision>14</cp:revision>
  <dcterms:created xsi:type="dcterms:W3CDTF">2011-01-26T15:22:05Z</dcterms:created>
  <dcterms:modified xsi:type="dcterms:W3CDTF">2024-12-19T09:24:48Z</dcterms:modified>
</cp:coreProperties>
</file>